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" ContentType="application/vnd.ms-exce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05" r:id="rId2"/>
    <p:sldId id="649" r:id="rId3"/>
    <p:sldId id="745" r:id="rId4"/>
    <p:sldId id="528" r:id="rId5"/>
    <p:sldId id="598" r:id="rId6"/>
    <p:sldId id="748" r:id="rId7"/>
    <p:sldId id="659" r:id="rId8"/>
    <p:sldId id="749" r:id="rId9"/>
    <p:sldId id="503" r:id="rId10"/>
    <p:sldId id="596" r:id="rId11"/>
    <p:sldId id="747" r:id="rId12"/>
    <p:sldId id="650" r:id="rId13"/>
    <p:sldId id="651" r:id="rId14"/>
    <p:sldId id="652" r:id="rId15"/>
    <p:sldId id="653" r:id="rId16"/>
    <p:sldId id="655" r:id="rId17"/>
    <p:sldId id="656" r:id="rId18"/>
    <p:sldId id="661" r:id="rId19"/>
    <p:sldId id="597" r:id="rId20"/>
    <p:sldId id="750" r:id="rId21"/>
    <p:sldId id="751" r:id="rId22"/>
    <p:sldId id="662" r:id="rId23"/>
    <p:sldId id="663" r:id="rId24"/>
    <p:sldId id="746" r:id="rId25"/>
    <p:sldId id="27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4" autoAdjust="0"/>
    <p:restoredTop sz="88714" autoAdjust="0"/>
  </p:normalViewPr>
  <p:slideViewPr>
    <p:cSldViewPr snapToGrid="0">
      <p:cViewPr varScale="1">
        <p:scale>
          <a:sx n="170" d="100"/>
          <a:sy n="170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2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5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83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48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4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58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94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0160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98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8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2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80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oleObject" Target="../embeddings/Microsoft_Excel_97_-_2004_Worksheet.xls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oleObject" Target="../embeddings/Microsoft_Excel_97_-_2004_Worksheet1.xls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Assignments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4036978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3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1234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101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Thursday is Scrum Team Picture Day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Sample Code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HelloWorld Java, Coding Standards, and GitHub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081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Sample Code</a:t>
            </a:r>
          </a:p>
        </p:txBody>
      </p:sp>
    </p:spTree>
    <p:extLst>
      <p:ext uri="{BB962C8B-B14F-4D97-AF65-F5344CB8AC3E}">
        <p14:creationId xmlns:p14="http://schemas.microsoft.com/office/powerpoint/2010/main" val="1999019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Coding together with HelloWorld Java, Coding Standards, and GitHub</a:t>
            </a:r>
          </a:p>
        </p:txBody>
      </p:sp>
    </p:spTree>
    <p:extLst>
      <p:ext uri="{BB962C8B-B14F-4D97-AF65-F5344CB8AC3E}">
        <p14:creationId xmlns:p14="http://schemas.microsoft.com/office/powerpoint/2010/main" val="3909924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660337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6959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</a:t>
            </a:r>
            <a:br>
              <a:rPr lang="en-US" sz="4800" dirty="0"/>
            </a:br>
            <a:r>
              <a:rPr lang="en-US" sz="4800" dirty="0"/>
              <a:t>OOP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33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2C5635-17FA-43E9-8DC0-B1BC5391F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987" y="2324100"/>
            <a:ext cx="55340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1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DE0F57-6E08-4E00-A5B7-1C160407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642937"/>
            <a:ext cx="116871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2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Assignments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Upcoming Demos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Demos </a:t>
            </a:r>
            <a:br>
              <a:rPr lang="en-US" sz="3600" dirty="0"/>
            </a:br>
            <a:r>
              <a:rPr lang="en-US" sz="3600" dirty="0"/>
              <a:t>Schedule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ACCA89C-2252-254A-9F1B-FB0FF3156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204700"/>
              </p:ext>
            </p:extLst>
          </p:nvPr>
        </p:nvGraphicFramePr>
        <p:xfrm>
          <a:off x="4152900" y="436311"/>
          <a:ext cx="3886200" cy="5985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4" imgW="4775200" imgH="7353300" progId="Excel.Sheet.8">
                  <p:embed/>
                </p:oleObj>
              </mc:Choice>
              <mc:Fallback>
                <p:oleObj name="Worksheet" r:id="rId4" imgW="4775200" imgH="73533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52900" y="436311"/>
                        <a:ext cx="3886200" cy="5985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3544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3682728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</TotalTime>
  <Words>913</Words>
  <Application>Microsoft Macintosh PowerPoint</Application>
  <PresentationFormat>Widescreen</PresentationFormat>
  <Paragraphs>131</Paragraphs>
  <Slides>25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Microsoft Excel 97 - 2004 Worksheet</vt:lpstr>
      <vt:lpstr>Object-Oriented Programming Discussion, Lecture, &amp; Lab Eric Pogue</vt:lpstr>
      <vt:lpstr>Assignment for Today</vt:lpstr>
      <vt:lpstr>Friendly Conversation Topic – OOP Web Development</vt:lpstr>
      <vt:lpstr>PowerPoint Presentation</vt:lpstr>
      <vt:lpstr>PowerPoint Presentation</vt:lpstr>
      <vt:lpstr>Sprint 1 Assignments Q&amp;A</vt:lpstr>
      <vt:lpstr>Upcoming Demos</vt:lpstr>
      <vt:lpstr>Demos  Schedule</vt:lpstr>
      <vt:lpstr>Demo Guidelines – Presenter </vt:lpstr>
      <vt:lpstr>Demo Guidelines – Listener 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Assignment</vt:lpstr>
      <vt:lpstr>Lab</vt:lpstr>
      <vt:lpstr>Javadoc [link]</vt:lpstr>
      <vt:lpstr>Sample Code</vt:lpstr>
      <vt:lpstr>Coding together with HelloWorld Java, Coding Standards, and GitHub</vt:lpstr>
      <vt:lpstr>End of Session</vt:lpstr>
      <vt:lpstr>Backup Slides</vt:lpstr>
      <vt:lpstr>Wrap-up and  Final Questions/Comments 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47</cp:revision>
  <dcterms:created xsi:type="dcterms:W3CDTF">2019-01-14T15:53:15Z</dcterms:created>
  <dcterms:modified xsi:type="dcterms:W3CDTF">2020-01-20T15:40:31Z</dcterms:modified>
</cp:coreProperties>
</file>